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896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">
          <p15:clr>
            <a:srgbClr val="A4A3A4"/>
          </p15:clr>
        </p15:guide>
        <p15:guide id="2" orient="horz" pos="432">
          <p15:clr>
            <a:srgbClr val="A4A3A4"/>
          </p15:clr>
        </p15:guide>
        <p15:guide id="3" orient="horz" pos="4179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984">
          <p15:clr>
            <a:srgbClr val="A4A3A4"/>
          </p15:clr>
        </p15:guide>
        <p15:guide id="6" orient="horz" pos="1104">
          <p15:clr>
            <a:srgbClr val="A4A3A4"/>
          </p15:clr>
        </p15:guide>
        <p15:guide id="7" orient="horz" pos="1008">
          <p15:clr>
            <a:srgbClr val="A4A3A4"/>
          </p15:clr>
        </p15:guide>
        <p15:guide id="8" orient="horz" pos="2448">
          <p15:clr>
            <a:srgbClr val="A4A3A4"/>
          </p15:clr>
        </p15:guide>
        <p15:guide id="9" orient="horz" pos="2544">
          <p15:clr>
            <a:srgbClr val="A4A3A4"/>
          </p15:clr>
        </p15:guide>
        <p15:guide id="10" orient="horz" pos="336">
          <p15:clr>
            <a:srgbClr val="A4A3A4"/>
          </p15:clr>
        </p15:guide>
        <p15:guide id="11" pos="2832">
          <p15:clr>
            <a:srgbClr val="A4A3A4"/>
          </p15:clr>
        </p15:guide>
        <p15:guide id="12" pos="336">
          <p15:clr>
            <a:srgbClr val="A4A3A4"/>
          </p15:clr>
        </p15:guide>
        <p15:guide id="13" pos="5424">
          <p15:clr>
            <a:srgbClr val="A4A3A4"/>
          </p15:clr>
        </p15:guide>
        <p15:guide id="14" pos="2928">
          <p15:clr>
            <a:srgbClr val="A4A3A4"/>
          </p15:clr>
        </p15:guide>
        <p15:guide id="15" pos="1968">
          <p15:clr>
            <a:srgbClr val="A4A3A4"/>
          </p15:clr>
        </p15:guide>
        <p15:guide id="16" pos="2064">
          <p15:clr>
            <a:srgbClr val="A4A3A4"/>
          </p15:clr>
        </p15:guide>
        <p15:guide id="17" pos="3792">
          <p15:clr>
            <a:srgbClr val="A4A3A4"/>
          </p15:clr>
        </p15:guide>
        <p15:guide id="18" pos="1104">
          <p15:clr>
            <a:srgbClr val="A4A3A4"/>
          </p15:clr>
        </p15:guide>
        <p15:guide id="19" pos="4656">
          <p15:clr>
            <a:srgbClr val="A4A3A4"/>
          </p15:clr>
        </p15:guide>
        <p15:guide id="20" pos="4560">
          <p15:clr>
            <a:srgbClr val="A4A3A4"/>
          </p15:clr>
        </p15:guide>
        <p15:guide id="21" pos="3696">
          <p15:clr>
            <a:srgbClr val="A4A3A4"/>
          </p15:clr>
        </p15:guide>
        <p15:guide id="22" pos="1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a Vida Villanueva" initials="MV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18F"/>
    <a:srgbClr val="CCFF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D073F8-1565-44D7-B386-08B59EADF2EE}">
  <a:tblStyle styleId="{69D073F8-1565-44D7-B386-08B59EADF2EE}" styleName="PwC Table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i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778" autoAdjust="0"/>
    <p:restoredTop sz="94857" autoAdjust="0"/>
  </p:normalViewPr>
  <p:slideViewPr>
    <p:cSldViewPr>
      <p:cViewPr varScale="1">
        <p:scale>
          <a:sx n="106" d="100"/>
          <a:sy n="106" d="100"/>
        </p:scale>
        <p:origin x="1332" y="96"/>
      </p:cViewPr>
      <p:guideLst>
        <p:guide orient="horz" pos="144"/>
        <p:guide orient="horz" pos="432"/>
        <p:guide orient="horz" pos="4179"/>
        <p:guide orient="horz" pos="3888"/>
        <p:guide orient="horz" pos="3984"/>
        <p:guide orient="horz" pos="1104"/>
        <p:guide orient="horz" pos="1008"/>
        <p:guide orient="horz" pos="2448"/>
        <p:guide orient="horz" pos="2544"/>
        <p:guide orient="horz" pos="336"/>
        <p:guide pos="2832"/>
        <p:guide pos="336"/>
        <p:guide pos="5424"/>
        <p:guide pos="2928"/>
        <p:guide pos="1968"/>
        <p:guide pos="2064"/>
        <p:guide pos="3792"/>
        <p:guide pos="1104"/>
        <p:guide pos="4656"/>
        <p:guide pos="4560"/>
        <p:guide pos="3696"/>
        <p:guide pos="1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3428"/>
    </p:cViewPr>
  </p:sorterViewPr>
  <p:notesViewPr>
    <p:cSldViewPr>
      <p:cViewPr varScale="1">
        <p:scale>
          <a:sx n="73" d="100"/>
          <a:sy n="73" d="100"/>
        </p:scale>
        <p:origin x="2502" y="72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/>
            </a:lvl1pPr>
          </a:lstStyle>
          <a:p>
            <a:endParaRPr lang="de-CH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301" y="3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/>
            </a:lvl1pPr>
          </a:lstStyle>
          <a:p>
            <a:fld id="{35F05CFF-548C-4E04-B325-CF1209D66BDC}" type="datetimeFigureOut">
              <a:rPr lang="de-CH" smtClean="0">
                <a:latin typeface="Arial" pitchFamily="34" charset="0"/>
                <a:cs typeface="Arial" pitchFamily="34" charset="0"/>
              </a:rPr>
              <a:pPr/>
              <a:t>02.03.2023</a:t>
            </a:fld>
            <a:endParaRPr lang="de-CH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721107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/>
            </a:lvl1pPr>
          </a:lstStyle>
          <a:p>
            <a:endParaRPr lang="de-CH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301" y="9721107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/>
            </a:lvl1pPr>
          </a:lstStyle>
          <a:p>
            <a:fld id="{4EE90EF7-3E10-491C-87C2-59674BB3AAF6}" type="slidenum">
              <a:rPr lang="de-CH" smtClean="0">
                <a:latin typeface="Arial" pitchFamily="34" charset="0"/>
                <a:cs typeface="Arial" pitchFamily="34" charset="0"/>
              </a:rPr>
              <a:pPr/>
              <a:t>‹Nr.›</a:t>
            </a:fld>
            <a:endParaRPr lang="de-CH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529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3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301" y="3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5EFB8DA3-BCA9-4B7D-B50D-14F47506B614}" type="datetimeFigureOut">
              <a:rPr lang="de-CH" smtClean="0"/>
              <a:pPr/>
              <a:t>02.03.2023</a:t>
            </a:fld>
            <a:endParaRPr lang="de-CH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6" tIns="47368" rIns="94736" bIns="473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6"/>
            <a:ext cx="5679440" cy="4605576"/>
          </a:xfrm>
          <a:prstGeom prst="rect">
            <a:avLst/>
          </a:prstGeom>
        </p:spPr>
        <p:txBody>
          <a:bodyPr vert="horz" lIns="94736" tIns="47368" rIns="94736" bIns="47368" rtlCol="0">
            <a:normAutofit/>
          </a:bodyPr>
          <a:lstStyle/>
          <a:p>
            <a:pPr lvl="0"/>
            <a:r>
              <a:rPr lang="de-CH" dirty="0"/>
              <a:t>Click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edit</a:t>
            </a:r>
            <a:r>
              <a:rPr lang="de-CH" dirty="0"/>
              <a:t> Master </a:t>
            </a:r>
            <a:r>
              <a:rPr lang="de-CH" dirty="0" err="1"/>
              <a:t>text</a:t>
            </a:r>
            <a:r>
              <a:rPr lang="de-CH" dirty="0"/>
              <a:t> </a:t>
            </a:r>
            <a:r>
              <a:rPr lang="de-CH" dirty="0" err="1"/>
              <a:t>styles</a:t>
            </a:r>
            <a:endParaRPr lang="de-CH" dirty="0"/>
          </a:p>
          <a:p>
            <a:pPr lvl="1"/>
            <a:r>
              <a:rPr lang="de-CH" dirty="0"/>
              <a:t>Second </a:t>
            </a:r>
            <a:r>
              <a:rPr lang="de-CH" dirty="0" err="1"/>
              <a:t>level</a:t>
            </a:r>
            <a:endParaRPr lang="de-CH" dirty="0"/>
          </a:p>
          <a:p>
            <a:pPr lvl="2"/>
            <a:r>
              <a:rPr lang="de-CH" dirty="0"/>
              <a:t>Third </a:t>
            </a:r>
            <a:r>
              <a:rPr lang="de-CH" dirty="0" err="1"/>
              <a:t>level</a:t>
            </a:r>
            <a:endParaRPr lang="de-CH" dirty="0"/>
          </a:p>
          <a:p>
            <a:pPr lvl="3"/>
            <a:r>
              <a:rPr lang="de-CH" dirty="0" err="1"/>
              <a:t>Fourth</a:t>
            </a:r>
            <a:r>
              <a:rPr lang="de-CH" dirty="0"/>
              <a:t> </a:t>
            </a:r>
            <a:r>
              <a:rPr lang="de-CH" dirty="0" err="1"/>
              <a:t>level</a:t>
            </a:r>
            <a:endParaRPr lang="de-CH" dirty="0"/>
          </a:p>
          <a:p>
            <a:pPr lvl="4"/>
            <a:r>
              <a:rPr lang="de-CH" dirty="0" err="1"/>
              <a:t>Fifth</a:t>
            </a:r>
            <a:r>
              <a:rPr lang="de-CH" dirty="0"/>
              <a:t> </a:t>
            </a:r>
            <a:r>
              <a:rPr lang="de-CH" dirty="0" err="1"/>
              <a:t>level</a:t>
            </a:r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721107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301" y="9721107"/>
            <a:ext cx="3076363" cy="511730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F07B8F03-BC93-4120-96CA-A36DF640BE2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0160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670" indent="-296027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108" indent="-236822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752" indent="-236822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1396" indent="-236822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5037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8681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2324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5968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de-DE" sz="1300"/>
              <a:t>Date</a:t>
            </a:r>
          </a:p>
        </p:txBody>
      </p:sp>
      <p:sp>
        <p:nvSpPr>
          <p:cNvPr id="2027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9670" indent="-296027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4108" indent="-236822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752" indent="-236822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31396" indent="-236822" defTabSz="1026227" eaLnBrk="0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05037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78681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52324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25968" indent="-236822" defTabSz="1026227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7B5299-4D62-4130-9806-1662FF31919A}" type="slidenum">
              <a:rPr lang="en-GB" altLang="de-DE" sz="1300"/>
              <a:pPr eaLnBrk="1" hangingPunct="1">
                <a:spcBef>
                  <a:spcPct val="0"/>
                </a:spcBef>
              </a:pPr>
              <a:t>1</a:t>
            </a:fld>
            <a:endParaRPr lang="en-GB" altLang="de-DE" sz="1300"/>
          </a:p>
        </p:txBody>
      </p:sp>
      <p:sp>
        <p:nvSpPr>
          <p:cNvPr id="202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9975" y="792163"/>
            <a:ext cx="5275263" cy="3956050"/>
          </a:xfrm>
          <a:ln/>
        </p:spPr>
      </p:sp>
      <p:sp>
        <p:nvSpPr>
          <p:cNvPr id="2027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38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086600" y="6379902"/>
            <a:ext cx="1524000" cy="152400"/>
          </a:xfrm>
        </p:spPr>
        <p:txBody>
          <a:bodyPr/>
          <a:lstStyle/>
          <a:p>
            <a:r>
              <a:rPr lang="de-DE"/>
              <a:t>SS 2023</a:t>
            </a:r>
            <a:endParaRPr lang="de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6599" y="6558323"/>
            <a:ext cx="1527048" cy="152400"/>
          </a:xfrm>
        </p:spPr>
        <p:txBody>
          <a:bodyPr/>
          <a:lstStyle/>
          <a:p>
            <a:r>
              <a:rPr lang="de-CH"/>
              <a:t>Seite </a:t>
            </a:r>
            <a:fld id="{C8D14780-D7C6-4F09-90CD-E0DB048AA6F2}" type="slidenum">
              <a:rPr lang="de-CH" smtClean="0"/>
              <a:t>‹Nr.›</a:t>
            </a:fld>
            <a:endParaRPr lang="de-CH"/>
          </a:p>
        </p:txBody>
      </p:sp>
      <p:sp>
        <p:nvSpPr>
          <p:cNvPr id="6" name="PwCFirm"/>
          <p:cNvSpPr txBox="1"/>
          <p:nvPr userDrawn="1"/>
        </p:nvSpPr>
        <p:spPr>
          <a:xfrm>
            <a:off x="4574849" y="6393187"/>
            <a:ext cx="2289887" cy="401898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 dirty="0">
                <a:solidFill>
                  <a:srgbClr val="0070C0"/>
                </a:solidFill>
                <a:latin typeface="Arial"/>
              </a:rPr>
              <a:t>Hans-Michael Wolber, RA </a:t>
            </a:r>
            <a:r>
              <a:rPr kumimoji="0" lang="de-CH" sz="1000" b="0" i="0" u="none" baseline="0" dirty="0" err="1">
                <a:solidFill>
                  <a:srgbClr val="0070C0"/>
                </a:solidFill>
                <a:latin typeface="Arial"/>
              </a:rPr>
              <a:t>StB</a:t>
            </a:r>
            <a:r>
              <a:rPr kumimoji="0" lang="de-CH" sz="1000" b="0" i="0" u="none" baseline="0" dirty="0">
                <a:solidFill>
                  <a:srgbClr val="0070C0"/>
                </a:solidFill>
                <a:latin typeface="Arial"/>
              </a:rPr>
              <a:t> </a:t>
            </a:r>
          </a:p>
          <a:p>
            <a:pPr indent="-27432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 dirty="0">
                <a:solidFill>
                  <a:srgbClr val="0070C0"/>
                </a:solidFill>
                <a:latin typeface="Arial"/>
              </a:rPr>
              <a:t>- Seminar AO/FGO – Verfahrensrecht -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445544B-CF1F-414D-A16F-A5AD312E99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000" y="6351037"/>
            <a:ext cx="1563857" cy="504768"/>
          </a:xfrm>
          <a:prstGeom prst="rect">
            <a:avLst/>
          </a:prstGeom>
        </p:spPr>
      </p:pic>
      <p:cxnSp>
        <p:nvCxnSpPr>
          <p:cNvPr id="12" name="Shape 9">
            <a:extLst>
              <a:ext uri="{FF2B5EF4-FFF2-40B4-BE49-F238E27FC236}">
                <a16:creationId xmlns:a16="http://schemas.microsoft.com/office/drawing/2014/main" id="{6B9303CB-0182-4D5A-8D51-5805D92BFB2D}"/>
              </a:ext>
            </a:extLst>
          </p:cNvPr>
          <p:cNvCxnSpPr>
            <a:cxnSpLocks/>
          </p:cNvCxnSpPr>
          <p:nvPr userDrawn="1"/>
        </p:nvCxnSpPr>
        <p:spPr>
          <a:xfrm flipV="1">
            <a:off x="381002" y="6230838"/>
            <a:ext cx="8221823" cy="99981"/>
          </a:xfrm>
          <a:prstGeom prst="bentConnector3">
            <a:avLst>
              <a:gd name="adj1" fmla="val 5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wCFirm">
            <a:extLst>
              <a:ext uri="{FF2B5EF4-FFF2-40B4-BE49-F238E27FC236}">
                <a16:creationId xmlns:a16="http://schemas.microsoft.com/office/drawing/2014/main" id="{2B9EA539-E457-7010-C01A-10A7CCA6DF67}"/>
              </a:ext>
            </a:extLst>
          </p:cNvPr>
          <p:cNvSpPr txBox="1"/>
          <p:nvPr userDrawn="1"/>
        </p:nvSpPr>
        <p:spPr>
          <a:xfrm>
            <a:off x="2063098" y="6379902"/>
            <a:ext cx="2289887" cy="4018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noAutofit/>
          </a:bodyPr>
          <a:lstStyle/>
          <a:p>
            <a:pPr marL="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baseline="0" dirty="0">
                <a:solidFill>
                  <a:srgbClr val="FF0000"/>
                </a:solidFill>
                <a:latin typeface="Arial"/>
              </a:rPr>
              <a:t>Prof. Dr. Sebastian Mirbach, WP </a:t>
            </a:r>
            <a:r>
              <a:rPr kumimoji="0" lang="de-CH" sz="1000" b="0" i="0" u="none" baseline="0" dirty="0" err="1">
                <a:solidFill>
                  <a:srgbClr val="FF0000"/>
                </a:solidFill>
                <a:latin typeface="Arial"/>
              </a:rPr>
              <a:t>StB</a:t>
            </a:r>
            <a:endParaRPr lang="de-DE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-27432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 dirty="0">
                <a:solidFill>
                  <a:srgbClr val="FF0000"/>
                </a:solidFill>
                <a:latin typeface="Arial"/>
              </a:rPr>
              <a:t>- Seminar Umsatzsteuer -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0"/>
            <a:ext cx="2590800" cy="2133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4038600"/>
            <a:ext cx="2590800" cy="2133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3276600" y="1752600"/>
            <a:ext cx="5334000" cy="4419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CH"/>
              <a:t>Seite </a:t>
            </a:r>
            <a:fld id="{055927CD-D42D-42A2-ADEE-A186F539CDC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685800"/>
            <a:ext cx="5334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de-CH" noProof="1"/>
              <a:t>Click to edit Master title style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3276600" y="1752600"/>
            <a:ext cx="5334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CH" noProof="1"/>
              <a:t>Click to edit Master text styles</a:t>
            </a:r>
          </a:p>
          <a:p>
            <a:pPr lvl="1"/>
            <a:r>
              <a:rPr lang="de-CH" noProof="1"/>
              <a:t>Second level</a:t>
            </a:r>
          </a:p>
          <a:p>
            <a:pPr lvl="2"/>
            <a:r>
              <a:rPr lang="de-CH" noProof="1"/>
              <a:t>Third level</a:t>
            </a:r>
          </a:p>
          <a:p>
            <a:pPr lvl="3"/>
            <a:r>
              <a:rPr lang="de-CH" noProof="1"/>
              <a:t>Fourth level</a:t>
            </a:r>
          </a:p>
          <a:p>
            <a:pPr lvl="4"/>
            <a:r>
              <a:rPr lang="de-CH" noProof="1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25908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de-CH" noProof="1"/>
              <a:t>Click to edit Master text styles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5791201" y="-2057400"/>
            <a:ext cx="152399" cy="54864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CH"/>
              <a:t>Seite </a:t>
            </a:r>
            <a:fld id="{1122C580-73D7-4120-B41D-0A6831750558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CH"/>
              <a:t>Seite </a:t>
            </a:r>
            <a:fld id="{1EB60BA5-4B21-42D0-B8EC-D0E0402F05FA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de-DE"/>
              <a:t>SS 2023</a:t>
            </a:r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de-CH"/>
              <a:t>Seite </a:t>
            </a:r>
            <a:fld id="{6F2C8CA0-9C98-4123-8141-26F0518FBBA2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533400" y="685800"/>
            <a:ext cx="80772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533401" y="2819400"/>
            <a:ext cx="39623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533400" y="1905001"/>
            <a:ext cx="80772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subtitle</a:t>
            </a:r>
            <a:r>
              <a:rPr lang="de-CH" noProof="0" dirty="0"/>
              <a:t> style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de-DE"/>
              <a:t>SS 2023</a:t>
            </a:r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lt1"/>
                </a:solidFill>
              </a:defRPr>
            </a:lvl1pPr>
          </a:lstStyle>
          <a:p>
            <a:r>
              <a:rPr lang="de-CH"/>
              <a:t>Seite </a:t>
            </a:r>
            <a:fld id="{17DF65B6-990C-47E9-91AB-FFB85ECEAEF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5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kumimoji="0" lang="de-CH" sz="1000" b="0" i="0" u="none" baseline="0" dirty="0" err="1">
              <a:solidFill>
                <a:schemeClr val="lt1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533400" y="1752600"/>
            <a:ext cx="80772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cxnSp>
        <p:nvCxnSpPr>
          <p:cNvPr id="15" name="Shape 14"/>
          <p:cNvCxnSpPr>
            <a:cxnSpLocks/>
          </p:cNvCxnSpPr>
          <p:nvPr/>
        </p:nvCxnSpPr>
        <p:spPr>
          <a:xfrm flipV="1">
            <a:off x="530352" y="476250"/>
            <a:ext cx="8080248" cy="114302"/>
          </a:xfrm>
          <a:prstGeom prst="bentConnector3">
            <a:avLst>
              <a:gd name="adj1" fmla="val -131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CH"/>
              <a:t>Seite </a:t>
            </a:r>
            <a:fld id="{7D407578-B65E-44F6-8A78-4380C39A73C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PwCFirm">
            <a:extLst>
              <a:ext uri="{FF2B5EF4-FFF2-40B4-BE49-F238E27FC236}">
                <a16:creationId xmlns:a16="http://schemas.microsoft.com/office/drawing/2014/main" id="{019F41A1-4416-47F6-A12E-00361C95BFBC}"/>
              </a:ext>
            </a:extLst>
          </p:cNvPr>
          <p:cNvSpPr txBox="1"/>
          <p:nvPr userDrawn="1"/>
        </p:nvSpPr>
        <p:spPr>
          <a:xfrm>
            <a:off x="3196513" y="6379902"/>
            <a:ext cx="2590800" cy="401898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 dirty="0">
                <a:latin typeface="Arial"/>
              </a:rPr>
              <a:t>RA </a:t>
            </a:r>
            <a:r>
              <a:rPr kumimoji="0" lang="de-CH" sz="1000" b="0" i="0" u="none" baseline="0" dirty="0" err="1">
                <a:latin typeface="Arial"/>
              </a:rPr>
              <a:t>StB</a:t>
            </a:r>
            <a:r>
              <a:rPr kumimoji="0" lang="de-CH" sz="1000" b="0" i="0" u="none" baseline="0" dirty="0">
                <a:latin typeface="Arial"/>
              </a:rPr>
              <a:t> Hans-Michael Wolber</a:t>
            </a:r>
          </a:p>
          <a:p>
            <a:pPr indent="-27432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 dirty="0">
                <a:latin typeface="Arial"/>
              </a:rPr>
              <a:t>- Seminar AO/FGO – Verfahrensrecht -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E80EF79-C6BC-4F67-BEBE-4B0D525AED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9564" y="6331398"/>
            <a:ext cx="1563857" cy="504768"/>
          </a:xfrm>
          <a:prstGeom prst="rect">
            <a:avLst/>
          </a:prstGeom>
        </p:spPr>
      </p:pic>
      <p:cxnSp>
        <p:nvCxnSpPr>
          <p:cNvPr id="11" name="Shape 9">
            <a:extLst>
              <a:ext uri="{FF2B5EF4-FFF2-40B4-BE49-F238E27FC236}">
                <a16:creationId xmlns:a16="http://schemas.microsoft.com/office/drawing/2014/main" id="{9230AF82-21FE-4D35-8477-3F4C6ECD2BD5}"/>
              </a:ext>
            </a:extLst>
          </p:cNvPr>
          <p:cNvCxnSpPr>
            <a:cxnSpLocks/>
          </p:cNvCxnSpPr>
          <p:nvPr userDrawn="1"/>
        </p:nvCxnSpPr>
        <p:spPr>
          <a:xfrm flipV="1">
            <a:off x="530352" y="6201808"/>
            <a:ext cx="8221823" cy="99981"/>
          </a:xfrm>
          <a:prstGeom prst="bentConnector3">
            <a:avLst>
              <a:gd name="adj1" fmla="val 5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1752601"/>
            <a:ext cx="3962400" cy="4419599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201" y="1752600"/>
            <a:ext cx="3962399" cy="4419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cxnSp>
        <p:nvCxnSpPr>
          <p:cNvPr id="62" name="Shape 61"/>
          <p:cNvCxnSpPr>
            <a:cxnSpLocks/>
          </p:cNvCxnSpPr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CH"/>
              <a:t>Seite </a:t>
            </a:r>
            <a:fld id="{B9D13006-CBCA-4930-98FE-D08BF4B66B33}" type="slidenum">
              <a:rPr lang="de-CH" smtClean="0"/>
              <a:t>‹Nr.›</a:t>
            </a:fld>
            <a:endParaRPr lang="de-CH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68AB6EB6-73E1-4034-8C83-F003333701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101" y="409130"/>
            <a:ext cx="381000" cy="381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077200" cy="914400"/>
          </a:xfrm>
        </p:spPr>
        <p:txBody>
          <a:bodyPr/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533400" y="1752601"/>
            <a:ext cx="2590800" cy="4419599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3276601" y="1752601"/>
            <a:ext cx="2590799" cy="4419599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1752601"/>
            <a:ext cx="2590800" cy="4419599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CH"/>
              <a:t>Seite </a:t>
            </a:r>
            <a:fld id="{E3B26081-B8A2-4511-B162-22C48A271DF0}" type="slidenum">
              <a:rPr lang="de-CH" smtClean="0"/>
              <a:t>‹Nr.›</a:t>
            </a:fld>
            <a:endParaRPr lang="de-CH"/>
          </a:p>
        </p:txBody>
      </p:sp>
      <p:sp>
        <p:nvSpPr>
          <p:cNvPr id="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>
                <a:latin typeface="Arial"/>
              </a:rPr>
              <a:t>PwC Schweiz</a:t>
            </a:r>
            <a:endParaRPr kumimoji="0" lang="de-CH" sz="1000" b="0" i="0" u="none" baseline="0" dirty="0" err="1">
              <a:latin typeface="Arial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E25EAE5-CFE1-40E9-972F-5AFAE7A002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510" y="381000"/>
            <a:ext cx="381000" cy="381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533400" y="3352800"/>
            <a:ext cx="3962400" cy="28194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648199" y="3352800"/>
            <a:ext cx="3962401" cy="28194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8077200" cy="14478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CH"/>
              <a:t>Seite </a:t>
            </a:r>
            <a:fld id="{770BADF8-9D8D-4E2F-A21C-89B3A5C33AA6}" type="slidenum">
              <a:rPr lang="de-CH" smtClean="0"/>
              <a:t>‹Nr.›</a:t>
            </a:fld>
            <a:endParaRPr lang="de-CH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4531D97-171E-48C2-9316-AB198957CC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6510" y="396667"/>
            <a:ext cx="381000" cy="381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914400"/>
          </a:xfrm>
        </p:spPr>
        <p:txBody>
          <a:bodyPr/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title style</a:t>
            </a:r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6019800" y="1752600"/>
            <a:ext cx="2590800" cy="2133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019800" y="4038600"/>
            <a:ext cx="2590800" cy="2133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3400" y="1752600"/>
            <a:ext cx="5334000" cy="4419600"/>
          </a:xfrm>
        </p:spPr>
        <p:txBody>
          <a:bodyPr/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4419601" y="-3429000"/>
            <a:ext cx="152399" cy="82296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530352" y="6324600"/>
            <a:ext cx="5260848" cy="150876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CH"/>
              <a:t>Seite </a:t>
            </a:r>
            <a:fld id="{10A452CD-AA4C-4C40-BFC2-BE914A5C5AD6}" type="slidenum">
              <a:rPr lang="de-CH" smtClean="0"/>
              <a:t>‹Nr.›</a:t>
            </a:fld>
            <a:endParaRPr lang="de-CH"/>
          </a:p>
        </p:txBody>
      </p:sp>
      <p:sp>
        <p:nvSpPr>
          <p:cNvPr id="6" name="PwCFirm"/>
          <p:cNvSpPr txBox="1"/>
          <p:nvPr userDrawn="1"/>
        </p:nvSpPr>
        <p:spPr>
          <a:xfrm>
            <a:off x="533400" y="6477000"/>
            <a:ext cx="2590800" cy="152401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CH" sz="1000" b="0" i="0" u="none" baseline="0">
                <a:latin typeface="Arial"/>
              </a:rPr>
              <a:t>PwC Schweiz</a:t>
            </a:r>
            <a:endParaRPr kumimoji="0" lang="de-CH" sz="1000" b="0" i="0" u="none" baseline="0" dirty="0" err="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br>
              <a:rPr lang="de-CH" noProof="0" dirty="0"/>
            </a:br>
            <a:r>
              <a:rPr lang="de-CH" noProof="0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1" y="1752600"/>
            <a:ext cx="80771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 dirty="0"/>
              <a:t>Click </a:t>
            </a:r>
            <a:r>
              <a:rPr lang="de-CH" noProof="0" dirty="0" err="1"/>
              <a:t>to</a:t>
            </a:r>
            <a:r>
              <a:rPr lang="de-CH" noProof="0" dirty="0"/>
              <a:t> </a:t>
            </a:r>
            <a:r>
              <a:rPr lang="de-CH" noProof="0" dirty="0" err="1"/>
              <a:t>edit</a:t>
            </a:r>
            <a:r>
              <a:rPr lang="de-CH" noProof="0" dirty="0"/>
              <a:t> Master </a:t>
            </a:r>
            <a:r>
              <a:rPr lang="de-CH" noProof="0" dirty="0" err="1"/>
              <a:t>text</a:t>
            </a:r>
            <a:r>
              <a:rPr lang="de-CH" noProof="0" dirty="0"/>
              <a:t> </a:t>
            </a:r>
            <a:r>
              <a:rPr lang="de-CH" noProof="0" dirty="0" err="1"/>
              <a:t>styles</a:t>
            </a:r>
            <a:endParaRPr lang="de-CH" noProof="0" dirty="0"/>
          </a:p>
          <a:p>
            <a:pPr lvl="1"/>
            <a:r>
              <a:rPr lang="de-CH" noProof="0" dirty="0"/>
              <a:t>Second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2"/>
            <a:r>
              <a:rPr lang="de-CH" noProof="0" dirty="0"/>
              <a:t>Third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3"/>
            <a:r>
              <a:rPr lang="de-CH" noProof="0" dirty="0" err="1"/>
              <a:t>Fourth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  <a:p>
            <a:pPr lvl="4"/>
            <a:r>
              <a:rPr lang="de-CH" noProof="0" dirty="0" err="1"/>
              <a:t>Fifth</a:t>
            </a:r>
            <a:r>
              <a:rPr lang="de-CH" noProof="0" dirty="0"/>
              <a:t> </a:t>
            </a:r>
            <a:r>
              <a:rPr lang="de-CH" noProof="0" dirty="0" err="1"/>
              <a:t>level</a:t>
            </a:r>
            <a:endParaRPr lang="de-CH" noProof="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324600"/>
            <a:ext cx="1524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SS 2023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77000"/>
            <a:ext cx="1527048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/>
              <a:t>Seite </a:t>
            </a:r>
            <a:fld id="{0AEE3F61-28CC-4BF0-995F-0373A8B6253A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3" r:id="rId2"/>
    <p:sldLayoutId id="2147483666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1" r:id="rId12"/>
    <p:sldLayoutId id="2147483662" r:id="rId13"/>
    <p:sldLayoutId id="2147483664" r:id="rId14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33399" y="685800"/>
            <a:ext cx="8077201" cy="914400"/>
          </a:xfrm>
        </p:spPr>
        <p:txBody>
          <a:bodyPr/>
          <a:lstStyle/>
          <a:p>
            <a:pPr eaLnBrk="1" hangingPunct="1">
              <a:tabLst>
                <a:tab pos="714375" algn="l"/>
              </a:tabLst>
            </a:pPr>
            <a:r>
              <a:rPr lang="en-GB" altLang="de-DE" dirty="0" err="1"/>
              <a:t>Termine</a:t>
            </a:r>
            <a:r>
              <a:rPr lang="en-GB" altLang="de-DE" dirty="0"/>
              <a:t> SS 2023	  	  </a:t>
            </a:r>
            <a:r>
              <a:rPr lang="en-GB" altLang="de-DE" dirty="0" err="1"/>
              <a:t>Gebäude</a:t>
            </a:r>
            <a:r>
              <a:rPr lang="en-GB" altLang="de-DE" dirty="0"/>
              <a:t> 9 -</a:t>
            </a:r>
            <a:r>
              <a:rPr lang="en-GB" altLang="de-DE" dirty="0" err="1"/>
              <a:t>Raum</a:t>
            </a:r>
            <a:r>
              <a:rPr lang="en-GB" altLang="de-DE" dirty="0"/>
              <a:t>: 9.E.001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55976"/>
              </p:ext>
            </p:extLst>
          </p:nvPr>
        </p:nvGraphicFramePr>
        <p:xfrm>
          <a:off x="994748" y="1448344"/>
          <a:ext cx="7154502" cy="4165602"/>
        </p:xfrm>
        <a:graphic>
          <a:graphicData uri="http://schemas.openxmlformats.org/drawingml/2006/table">
            <a:tbl>
              <a:tblPr firstRow="1" bandRow="1">
                <a:tableStyleId>{69D073F8-1565-44D7-B386-08B59EADF2EE}</a:tableStyleId>
              </a:tblPr>
              <a:tblGrid>
                <a:gridCol w="1318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426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FF0000"/>
                          </a:solidFill>
                        </a:rPr>
                        <a:t>Mittwochs 14:30 – 18:30 h</a:t>
                      </a:r>
                      <a:br>
                        <a:rPr lang="de-DE" b="0" dirty="0">
                          <a:solidFill>
                            <a:srgbClr val="FF0000"/>
                          </a:solidFill>
                        </a:rPr>
                      </a:br>
                      <a:endParaRPr lang="de-DE" sz="1800" b="0" kern="1200" dirty="0">
                        <a:solidFill>
                          <a:srgbClr val="00B050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März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9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 </a:t>
                      </a:r>
                      <a:r>
                        <a:rPr lang="de-DE" sz="900" b="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/</a:t>
                      </a:r>
                      <a:r>
                        <a:rPr lang="de-DE" sz="9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 </a:t>
                      </a:r>
                      <a:r>
                        <a:rPr lang="de-DE" sz="900" b="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20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22.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20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29.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April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20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Osterferien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19.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20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26.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j-lt"/>
                          <a:ea typeface="+mj-ea"/>
                          <a:cs typeface="+mj-cs"/>
                        </a:rPr>
                        <a:t>Mai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10.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20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17.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20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24.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20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31.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Juni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14.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21.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Wolber</a:t>
                      </a:r>
                      <a:b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kern="1200" dirty="0">
                          <a:solidFill>
                            <a:srgbClr val="0070C0"/>
                          </a:solidFill>
                          <a:latin typeface="+mj-lt"/>
                          <a:ea typeface="+mj-ea"/>
                          <a:cs typeface="+mj-cs"/>
                        </a:rPr>
                        <a:t>28.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kern="1200" dirty="0">
                          <a:solidFill>
                            <a:schemeClr val="dk1"/>
                          </a:solidFill>
                          <a:latin typeface="+mj-lt"/>
                          <a:ea typeface="+mj-ea"/>
                          <a:cs typeface="+mj-cs"/>
                        </a:rPr>
                        <a:t>Juli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2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Mirbach</a:t>
                      </a:r>
                      <a:b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</a:br>
                      <a:r>
                        <a:rPr lang="de-DE" sz="1600" b="0" kern="1200" dirty="0">
                          <a:solidFill>
                            <a:srgbClr val="FF0000"/>
                          </a:solidFill>
                          <a:latin typeface="+mj-lt"/>
                          <a:ea typeface="+mj-ea"/>
                          <a:cs typeface="+mj-cs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rPr>
                        <a:t>Modulprüfungen 8.7. – 28.7.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kern="12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800" kern="1200" dirty="0">
                        <a:solidFill>
                          <a:schemeClr val="dk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de-DE" sz="1600" kern="1200" dirty="0">
                        <a:solidFill>
                          <a:schemeClr val="dk1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Textfeld 18"/>
          <p:cNvSpPr txBox="1"/>
          <p:nvPr/>
        </p:nvSpPr>
        <p:spPr>
          <a:xfrm>
            <a:off x="4344596" y="5583768"/>
            <a:ext cx="304800" cy="4572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indent="-274320">
              <a:spcAft>
                <a:spcPts val="900"/>
              </a:spcAft>
            </a:pPr>
            <a:endParaRPr lang="de-DE" sz="32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SS 2023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/>
              <a:t>Seite </a:t>
            </a:r>
            <a:fld id="{C8D14780-D7C6-4F09-90CD-E0DB048AA6F2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9803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vert="horz"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8F55AD-7EA7-4F6F-ABBA-3A3ABFE5ADF9}"/>
</file>

<file path=customXml/itemProps2.xml><?xml version="1.0" encoding="utf-8"?>
<ds:datastoreItem xmlns:ds="http://schemas.openxmlformats.org/officeDocument/2006/customXml" ds:itemID="{CF41BBF2-A06E-4FD2-BFCC-1EAFB4C556F0}"/>
</file>

<file path=customXml/itemProps3.xml><?xml version="1.0" encoding="utf-8"?>
<ds:datastoreItem xmlns:ds="http://schemas.openxmlformats.org/officeDocument/2006/customXml" ds:itemID="{C1033AE4-E208-4BA7-B7C5-B3A293EC3CB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Bildschirmpräsentation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PwC</vt:lpstr>
      <vt:lpstr>Termine SS 2023      Gebäude 9 -Raum: 9.E.001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Hans-Michael Wolber</dc:creator>
  <cp:lastModifiedBy>Hans-Michael Wolber</cp:lastModifiedBy>
  <cp:revision>590</cp:revision>
  <cp:lastPrinted>2022-03-31T09:40:04Z</cp:lastPrinted>
  <dcterms:created xsi:type="dcterms:W3CDTF">2010-09-07T13:26:45Z</dcterms:created>
  <dcterms:modified xsi:type="dcterms:W3CDTF">2023-03-02T17:35:41Z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B template version">
    <vt:lpwstr>6</vt:lpwstr>
  </property>
  <property fmtid="{D5CDD505-2E9C-101B-9397-08002B2CF9AE}" pid="3" name="TB template type">
    <vt:lpwstr>Onscreen</vt:lpwstr>
  </property>
  <property fmtid="{D5CDD505-2E9C-101B-9397-08002B2CF9AE}" pid="4" name="Template created by">
    <vt:lpwstr>PwC</vt:lpwstr>
  </property>
  <property fmtid="{D5CDD505-2E9C-101B-9397-08002B2CF9AE}" pid="5" name="Template version">
    <vt:lpwstr>5</vt:lpwstr>
  </property>
</Properties>
</file>